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6" r:id="rId5"/>
    <p:sldId id="277" r:id="rId6"/>
    <p:sldId id="279" r:id="rId7"/>
    <p:sldId id="281" r:id="rId8"/>
    <p:sldId id="280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840697-2807-40D2-9AFA-9C00CCE3540A}" v="2" dt="2026-05-10T09:04:31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677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313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55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97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464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211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866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443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98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284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145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3D87-EE79-4193-8940-E3549797241F}" type="datetimeFigureOut">
              <a:rPr lang="en-AU" smtClean="0"/>
              <a:t>10/05/2026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78B69-50AE-472F-8509-E739D369CB7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406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egu.eu/geolog/2023/05/12/the-geological-period-that-no-one-talks-about-menstruation-in-the-field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7365BA-FB58-D549-7C41-7263B187AFB9}"/>
              </a:ext>
            </a:extLst>
          </p:cNvPr>
          <p:cNvSpPr/>
          <p:nvPr/>
        </p:nvSpPr>
        <p:spPr>
          <a:xfrm>
            <a:off x="0" y="1320800"/>
            <a:ext cx="12192000" cy="33401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800" dirty="0"/>
              <a:t>Peeing and menstruation during fieldwork</a:t>
            </a:r>
          </a:p>
        </p:txBody>
      </p:sp>
    </p:spTree>
    <p:extLst>
      <p:ext uri="{BB962C8B-B14F-4D97-AF65-F5344CB8AC3E}">
        <p14:creationId xmlns:p14="http://schemas.microsoft.com/office/powerpoint/2010/main" val="86936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79B3959-F0B3-900F-B3EC-ED9A13BE3E40}"/>
              </a:ext>
            </a:extLst>
          </p:cNvPr>
          <p:cNvSpPr>
            <a:spLocks noGrp="1"/>
          </p:cNvSpPr>
          <p:nvPr/>
        </p:nvSpPr>
        <p:spPr>
          <a:xfrm>
            <a:off x="-10696" y="-257541"/>
            <a:ext cx="2880000" cy="6188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6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Tips for 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hiking</a:t>
            </a: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 when…</a:t>
            </a: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 </a:t>
            </a:r>
            <a:r>
              <a:rPr lang="en-US" sz="2800" i="1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'nature calls’</a:t>
            </a: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b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</a:br>
            <a:endParaRPr lang="en-US" sz="2800" i="1" dirty="0">
              <a:latin typeface="Roboto" panose="02000000000000000000" pitchFamily="2" charset="0"/>
              <a:ea typeface="Roboto" panose="02000000000000000000" pitchFamily="2" charset="0"/>
              <a:cs typeface="Calibri Ligh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3A77A6-41B0-0444-BC9F-8BD1888B04E6}"/>
              </a:ext>
            </a:extLst>
          </p:cNvPr>
          <p:cNvSpPr txBox="1">
            <a:spLocks/>
          </p:cNvSpPr>
          <p:nvPr/>
        </p:nvSpPr>
        <p:spPr>
          <a:xfrm>
            <a:off x="2803735" y="33993"/>
            <a:ext cx="3117297" cy="17018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74295" tIns="37148" rIns="74295" bIns="37148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If you are new to 'going' in the bush, </a:t>
            </a: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take your time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and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 </a:t>
            </a: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be patient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</a:rPr>
              <a:t>with others too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Calibri Light"/>
                <a:sym typeface="Wingdings" panose="05000000000000000000" pitchFamily="2" charset="2"/>
              </a:rPr>
              <a:t>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FBCBA18-8F35-B3F3-9C5D-FF032A8B1DBF}"/>
              </a:ext>
            </a:extLst>
          </p:cNvPr>
          <p:cNvSpPr txBox="1">
            <a:spLocks/>
          </p:cNvSpPr>
          <p:nvPr/>
        </p:nvSpPr>
        <p:spPr>
          <a:xfrm>
            <a:off x="6098833" y="458679"/>
            <a:ext cx="6093167" cy="4262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What to bring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FC11226-AB7E-3958-3EB5-4797272B33A2}"/>
              </a:ext>
            </a:extLst>
          </p:cNvPr>
          <p:cNvSpPr txBox="1">
            <a:spLocks/>
          </p:cNvSpPr>
          <p:nvPr/>
        </p:nvSpPr>
        <p:spPr>
          <a:xfrm>
            <a:off x="6098833" y="884893"/>
            <a:ext cx="6093167" cy="5760000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Small hand trowel – to dig holes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Small roll of toilet paper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Hand </a:t>
            </a:r>
            <a:r>
              <a:rPr lang="en-US" sz="2400" dirty="0" err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sanitiser</a:t>
            </a: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Lots of </a:t>
            </a:r>
            <a:r>
              <a:rPr lang="en-US" sz="2400" dirty="0" err="1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ziplock</a:t>
            </a:r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bags – for disposal 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Intimate cleansing wipes (neutral pH)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Pads and tampons 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Menstrual cup, if you use it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Bottle of water – to rinse menstrual cup and/or hands</a:t>
            </a: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Lightweight towel or sarong – for privacy in open areas without much cover</a:t>
            </a:r>
            <a:endParaRPr lang="en-US" sz="2400" i="1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Period underwear is an excellent option for shorter trips, but may be difficult on long trips with limited washing facilities.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ED3F41-F873-E1FA-CB08-4A5942C768B5}"/>
              </a:ext>
            </a:extLst>
          </p:cNvPr>
          <p:cNvSpPr txBox="1"/>
          <p:nvPr/>
        </p:nvSpPr>
        <p:spPr>
          <a:xfrm>
            <a:off x="177801" y="2413337"/>
            <a:ext cx="563383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/>
              <a:t>“Our participants all reported experiencing menstruation at some point during their field training. They all expressed issues of discomfort, pain, and anxiety which affected their ability to work optimally”</a:t>
            </a:r>
          </a:p>
          <a:p>
            <a:r>
              <a:rPr lang="en-US" sz="2800" dirty="0">
                <a:hlinkClick r:id="rId2"/>
              </a:rPr>
              <a:t>- Pickering and </a:t>
            </a:r>
            <a:r>
              <a:rPr lang="en-US" sz="2800" dirty="0" err="1">
                <a:hlinkClick r:id="rId2"/>
              </a:rPr>
              <a:t>Khosa</a:t>
            </a:r>
            <a:r>
              <a:rPr lang="en-US" sz="2800" dirty="0">
                <a:hlinkClick r:id="rId2"/>
              </a:rPr>
              <a:t> 2023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2412409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7DAC3E19-6EE4-B550-EA81-B60A658AB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585" y="192145"/>
            <a:ext cx="3060000" cy="426214"/>
          </a:xfrm>
        </p:spPr>
        <p:txBody>
          <a:bodyPr/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Bush toilet tips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2034C06-EC8D-39AC-2104-8726608D2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4585" y="686520"/>
            <a:ext cx="3300248" cy="5760000"/>
          </a:xfrm>
        </p:spPr>
        <p:txBody>
          <a:bodyPr vert="horz" lIns="74295" tIns="37148" rIns="74295" bIns="37148" rtlCol="0" anchor="t">
            <a:noAutofit/>
          </a:bodyPr>
          <a:lstStyle/>
          <a:p>
            <a:r>
              <a:rPr lang="en-US" sz="1200" dirty="0">
                <a:latin typeface="Arial"/>
                <a:ea typeface="Roboto"/>
                <a:cs typeface="Arial"/>
              </a:rPr>
              <a:t>Walk at least 50m away from the group, not near any tracks or streams</a:t>
            </a:r>
          </a:p>
          <a:p>
            <a:r>
              <a:rPr lang="en-US" sz="12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Buddy system: bring a friend to watch your back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Find a private spot behind shrubs or bushes – but watch out for snakes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If there is not enough bush cover, you could wrap a towel, sarong or jacket around your waist – be careful not to wet your clothes!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Lower your trousers or shorts halfway down your thighs, but not below your knees or they may get wet. If wearing long pants, roll up the cuffs first. 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Squat down as low as you comfortably can, and do your business </a:t>
            </a:r>
            <a:r>
              <a:rPr lang="en-US" sz="1200" u="sng" dirty="0">
                <a:latin typeface="Arial"/>
                <a:ea typeface="Roboto"/>
                <a:cs typeface="Arial"/>
              </a:rPr>
              <a:t>below</a:t>
            </a:r>
            <a:r>
              <a:rPr lang="en-US" sz="1200" dirty="0">
                <a:latin typeface="Arial"/>
                <a:ea typeface="Roboto"/>
                <a:cs typeface="Arial"/>
              </a:rPr>
              <a:t> your garments so they stay clean. 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Squat facing downslope so it drips away and you don't wet your boots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If you can't squat for long – try holding onto a shrub in front of you for support, or you can rest your back against a tree or boulder to prop yourself up</a:t>
            </a:r>
          </a:p>
          <a:p>
            <a:r>
              <a:rPr lang="en-US" sz="1200" dirty="0">
                <a:latin typeface="Arial"/>
                <a:ea typeface="Roboto"/>
                <a:cs typeface="Arial"/>
              </a:rPr>
              <a:t>Bury your toilet paper and business at least 20cm deep – bring a small hand trowel 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4208C86-627B-3409-3E3B-F2D21E381C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66489" y="192145"/>
            <a:ext cx="3060000" cy="426214"/>
          </a:xfrm>
        </p:spPr>
        <p:txBody>
          <a:bodyPr/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On your period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09D2B266-6784-3C8B-EA4F-057AD4DBF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3986" y="686520"/>
            <a:ext cx="4046213" cy="5760000"/>
          </a:xfrm>
        </p:spPr>
        <p:txBody>
          <a:bodyPr vert="horz" lIns="74295" tIns="37148" rIns="74295" bIns="37148" rtlCol="0" anchor="t">
            <a:noAutofit/>
          </a:bodyPr>
          <a:lstStyle/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What product is best? Use what you're comfortable with, but avoid reusable period underwear if you don't have washing facilities</a:t>
            </a:r>
          </a:p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Using Menstrual cups? – dig a hole to empty the contents into. </a:t>
            </a:r>
            <a:r>
              <a:rPr lang="en-U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Sanitise</a:t>
            </a:r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hands first. Bring a water bottle to rinse the cup before you reinsert. </a:t>
            </a:r>
          </a:p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Using tampons and/or pads? - bring LOTS of </a:t>
            </a:r>
            <a:r>
              <a:rPr lang="en-U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ziplock</a:t>
            </a:r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bags. You might want to </a:t>
            </a:r>
            <a:r>
              <a:rPr lang="en-U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doublebag</a:t>
            </a:r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if you're squeamish or afraid of leaks in your backpack. Then you can dispose in the bin back at camp. </a:t>
            </a:r>
          </a:p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Instead of </a:t>
            </a:r>
            <a:r>
              <a:rPr lang="en-U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ziplock</a:t>
            </a:r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bags, you might prefer scented black sanitary bags, or nappy disposal bags with handles to securely tie the bags up. Find them in the supermarket.</a:t>
            </a:r>
          </a:p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Not sure if you'll be on your period? Bring tampons and pads anyway! Someone else might have an emergency and will really appreciate your spare products </a:t>
            </a:r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en-US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Look for intimate cleansing wipes in the supermarket or chemist (make sure they are pH balanced) – these are gentle on your skin and could help you feel a lot fresher after a lot hot day of hiking on your period! </a:t>
            </a:r>
          </a:p>
          <a:p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You might get a rash hiking with bulky pads for long hours. Stop and change if you feel uncomfortable.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1D250AC-81E2-CFE3-0757-92CC16246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3358" y="4864422"/>
            <a:ext cx="1303180" cy="160735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1B079E1-5E77-4AA5-3000-A2AA1DC06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8874" y="178679"/>
            <a:ext cx="1470576" cy="160289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AB1DF2A-B345-8D3E-856A-B0613B7D57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6410" r="4777" b="4661"/>
          <a:stretch/>
        </p:blipFill>
        <p:spPr>
          <a:xfrm>
            <a:off x="3867599" y="4839164"/>
            <a:ext cx="1414891" cy="166239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8AAA1B2-9BF3-E88C-66BA-F28733DF5C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9450" y="2198177"/>
            <a:ext cx="1470576" cy="2156845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B24AF1B-9BE7-76B1-0CD7-C83EEBD65802}"/>
              </a:ext>
            </a:extLst>
          </p:cNvPr>
          <p:cNvCxnSpPr>
            <a:cxnSpLocks/>
          </p:cNvCxnSpPr>
          <p:nvPr/>
        </p:nvCxnSpPr>
        <p:spPr>
          <a:xfrm flipH="1">
            <a:off x="6118418" y="4022220"/>
            <a:ext cx="309879" cy="1371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8B04B7C-36BF-A51F-AE5E-7A613DA893DF}"/>
              </a:ext>
            </a:extLst>
          </p:cNvPr>
          <p:cNvSpPr txBox="1"/>
          <p:nvPr/>
        </p:nvSpPr>
        <p:spPr>
          <a:xfrm>
            <a:off x="5228159" y="5241344"/>
            <a:ext cx="1295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If you have trouble squatting</a:t>
            </a:r>
          </a:p>
        </p:txBody>
      </p:sp>
      <p:sp>
        <p:nvSpPr>
          <p:cNvPr id="3" name="AutoShape 2" descr="Image titled Pee Outside as a Woman Step 4">
            <a:extLst>
              <a:ext uri="{FF2B5EF4-FFF2-40B4-BE49-F238E27FC236}">
                <a16:creationId xmlns:a16="http://schemas.microsoft.com/office/drawing/2014/main" id="{D63F1D45-ADC6-1B71-8D04-5436D3460E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D3A35E-FB4F-AD33-7CC8-60C8A51101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7588" y="2340501"/>
            <a:ext cx="2042266" cy="206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6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7365BA-FB58-D549-7C41-7263B187AFB9}"/>
              </a:ext>
            </a:extLst>
          </p:cNvPr>
          <p:cNvSpPr/>
          <p:nvPr/>
        </p:nvSpPr>
        <p:spPr>
          <a:xfrm>
            <a:off x="0" y="0"/>
            <a:ext cx="12192000" cy="17399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0" dirty="0"/>
              <a:t>Peeing standing 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7F5399-DC86-60C5-AC47-09AE51F3C822}"/>
              </a:ext>
            </a:extLst>
          </p:cNvPr>
          <p:cNvSpPr txBox="1"/>
          <p:nvPr/>
        </p:nvSpPr>
        <p:spPr>
          <a:xfrm>
            <a:off x="203200" y="2664936"/>
            <a:ext cx="11988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effectLst/>
                <a:latin typeface="Söhne"/>
              </a:rPr>
              <a:t>Behind a tree or bush: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Söhne"/>
              </a:rPr>
              <a:t> This is one of the simplest methods. Find a secluded spot behind a tree or bush, and urinate. However, be cautious of potential hazards like snakes, spiders, or insects that might be hiding in the vegetation.</a:t>
            </a:r>
            <a:endParaRPr lang="en-A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0B5C6-0D38-AAA0-83DC-2F78E2FA2F4E}"/>
              </a:ext>
            </a:extLst>
          </p:cNvPr>
          <p:cNvSpPr txBox="1"/>
          <p:nvPr/>
        </p:nvSpPr>
        <p:spPr>
          <a:xfrm>
            <a:off x="101600" y="4190136"/>
            <a:ext cx="1198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Söhne"/>
              </a:rPr>
              <a:t>Pee downhill, pee away from the wind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115384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7365BA-FB58-D549-7C41-7263B187AFB9}"/>
              </a:ext>
            </a:extLst>
          </p:cNvPr>
          <p:cNvSpPr/>
          <p:nvPr/>
        </p:nvSpPr>
        <p:spPr>
          <a:xfrm>
            <a:off x="0" y="1320800"/>
            <a:ext cx="12192000" cy="33401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600" dirty="0"/>
              <a:t>Going to the toilet in the field #2s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4CD7A-CCAE-EA21-9C02-FAB814AD3731}"/>
              </a:ext>
            </a:extLst>
          </p:cNvPr>
          <p:cNvSpPr txBox="1"/>
          <p:nvPr/>
        </p:nvSpPr>
        <p:spPr>
          <a:xfrm>
            <a:off x="1054100" y="5232400"/>
            <a:ext cx="10103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Try to go in the morning before heading out, but sometimes you just need to go</a:t>
            </a:r>
          </a:p>
        </p:txBody>
      </p:sp>
    </p:spTree>
    <p:extLst>
      <p:ext uri="{BB962C8B-B14F-4D97-AF65-F5344CB8AC3E}">
        <p14:creationId xmlns:p14="http://schemas.microsoft.com/office/powerpoint/2010/main" val="3513731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146CD5-5E41-2135-0810-7A2B68B7079F}"/>
              </a:ext>
            </a:extLst>
          </p:cNvPr>
          <p:cNvSpPr txBox="1"/>
          <p:nvPr/>
        </p:nvSpPr>
        <p:spPr>
          <a:xfrm>
            <a:off x="6899787" y="456291"/>
            <a:ext cx="529221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1" dirty="0"/>
              <a:t>5. Use toilet paper </a:t>
            </a:r>
            <a:r>
              <a:rPr lang="en-AU" dirty="0"/>
              <a:t>sparingly and pack used paper in your plastic bag to take away with you. </a:t>
            </a:r>
            <a:br>
              <a:rPr lang="en-AU" dirty="0"/>
            </a:br>
            <a:r>
              <a:rPr lang="en-AU" dirty="0"/>
              <a:t>   - If you don’t have a bag, bury paper deeply.</a:t>
            </a:r>
          </a:p>
          <a:p>
            <a:endParaRPr lang="en-AU" dirty="0"/>
          </a:p>
          <a:p>
            <a:r>
              <a:rPr lang="en-AU" b="1" dirty="0"/>
              <a:t>6. Cover and Clean Up:</a:t>
            </a:r>
          </a:p>
          <a:p>
            <a:pPr lvl="1" indent="-457200"/>
            <a:r>
              <a:rPr lang="en-AU" dirty="0"/>
              <a:t>   - Use the trowel to fill the cat hole with soil, completely covering your waste.</a:t>
            </a:r>
          </a:p>
          <a:p>
            <a:pPr lvl="1" indent="-457200"/>
            <a:r>
              <a:rPr lang="en-AU" dirty="0"/>
              <a:t>   - Compact the soil on top to make it level with the surrounding ground.</a:t>
            </a:r>
          </a:p>
          <a:p>
            <a:pPr lvl="1" indent="-457200"/>
            <a:r>
              <a:rPr lang="en-AU" dirty="0"/>
              <a:t>   - Wash your hands with soap and water if available or use hand sanitiser.</a:t>
            </a:r>
          </a:p>
          <a:p>
            <a:endParaRPr lang="en-AU" dirty="0"/>
          </a:p>
          <a:p>
            <a:r>
              <a:rPr lang="en-AU" b="1" dirty="0"/>
              <a:t>7. Leave No Trace:</a:t>
            </a:r>
          </a:p>
          <a:p>
            <a:pPr lvl="1" indent="-457200"/>
            <a:r>
              <a:rPr lang="en-AU" b="1" dirty="0"/>
              <a:t>   - </a:t>
            </a:r>
            <a:r>
              <a:rPr lang="en-AU" dirty="0"/>
              <a:t>Ensure there are no visible signs of your visit when you leave</a:t>
            </a:r>
          </a:p>
          <a:p>
            <a:pPr lvl="1" indent="-457200"/>
            <a:r>
              <a:rPr lang="en-AU" dirty="0"/>
              <a:t>   - Educate others in your group about proper bush toilet practices.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2144E7-4590-6FF7-4CCB-3407CFE9D61E}"/>
              </a:ext>
            </a:extLst>
          </p:cNvPr>
          <p:cNvSpPr txBox="1"/>
          <p:nvPr/>
        </p:nvSpPr>
        <p:spPr>
          <a:xfrm>
            <a:off x="253181" y="456291"/>
            <a:ext cx="620907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57200"/>
            <a:r>
              <a:rPr lang="en-AU" b="1" dirty="0"/>
              <a:t>1. Choose the Right Location:</a:t>
            </a:r>
          </a:p>
          <a:p>
            <a:pPr lvl="1" indent="-457200"/>
            <a:r>
              <a:rPr lang="en-AU" dirty="0"/>
              <a:t>   - Pick a spot at least 60 meters away from water sources like creeks, rivers, or dams to prevent contamination.</a:t>
            </a:r>
          </a:p>
          <a:p>
            <a:pPr lvl="1" indent="-457200"/>
            <a:r>
              <a:rPr lang="en-AU" dirty="0"/>
              <a:t>   - Avoid delicate ecosystems, well-travelled tracks, and campgrounds.</a:t>
            </a:r>
          </a:p>
          <a:p>
            <a:pPr indent="-457200"/>
            <a:endParaRPr lang="en-AU" dirty="0"/>
          </a:p>
          <a:p>
            <a:pPr indent="-457200"/>
            <a:r>
              <a:rPr lang="en-AU" b="1" dirty="0"/>
              <a:t>2. Gather Supplies:</a:t>
            </a:r>
          </a:p>
          <a:p>
            <a:pPr lvl="1" indent="-457200"/>
            <a:r>
              <a:rPr lang="en-AU" dirty="0"/>
              <a:t>   - Trowel </a:t>
            </a:r>
          </a:p>
          <a:p>
            <a:pPr lvl="1" indent="-457200"/>
            <a:r>
              <a:rPr lang="en-AU" dirty="0"/>
              <a:t>   - Unscented, biodegradable toilet paper or moist towelettes.</a:t>
            </a:r>
          </a:p>
          <a:p>
            <a:pPr lvl="1" indent="-457200"/>
            <a:r>
              <a:rPr lang="en-AU" dirty="0"/>
              <a:t>   - Sealable plastic bag for packing used toilet paper (Pack it in, pack it out!).</a:t>
            </a:r>
          </a:p>
          <a:p>
            <a:pPr indent="-457200"/>
            <a:endParaRPr lang="en-AU" dirty="0"/>
          </a:p>
          <a:p>
            <a:pPr indent="-457200"/>
            <a:r>
              <a:rPr lang="en-AU" b="1" dirty="0"/>
              <a:t>3. Dig a Cat Hole:</a:t>
            </a:r>
          </a:p>
          <a:p>
            <a:pPr lvl="1" indent="-457200"/>
            <a:r>
              <a:rPr lang="en-AU" dirty="0"/>
              <a:t>   - Find an area with loose, soft soil.</a:t>
            </a:r>
          </a:p>
          <a:p>
            <a:pPr lvl="1" indent="-457200"/>
            <a:r>
              <a:rPr lang="en-AU" dirty="0"/>
              <a:t>   - Watch out for snakes under trees/behind logs.</a:t>
            </a:r>
          </a:p>
          <a:p>
            <a:pPr lvl="1" indent="-457200"/>
            <a:r>
              <a:rPr lang="en-AU" dirty="0"/>
              <a:t>   - Use your trowel to dig a hole about 15-20 cm deep and 10-15 cm wide. This hole will serve as your makeshift toilet.</a:t>
            </a:r>
          </a:p>
          <a:p>
            <a:pPr lvl="1" indent="-457200"/>
            <a:r>
              <a:rPr lang="en-AU" dirty="0"/>
              <a:t>   - If you don’t have a trowel, do your best using a sturdy stick, the heel of your boot, and/or unearthing a mid-size stone.</a:t>
            </a:r>
          </a:p>
          <a:p>
            <a:pPr indent="-457200"/>
            <a:endParaRPr lang="en-AU" dirty="0"/>
          </a:p>
          <a:p>
            <a:pPr indent="-457200"/>
            <a:r>
              <a:rPr lang="en-AU" b="1" dirty="0"/>
              <a:t>4. Do Your Business:</a:t>
            </a:r>
          </a:p>
          <a:p>
            <a:pPr indent="-457200"/>
            <a:r>
              <a:rPr lang="en-AU" dirty="0"/>
              <a:t>   - Squat over the cat hole and do your business.</a:t>
            </a:r>
          </a:p>
        </p:txBody>
      </p:sp>
    </p:spTree>
    <p:extLst>
      <p:ext uri="{BB962C8B-B14F-4D97-AF65-F5344CB8AC3E}">
        <p14:creationId xmlns:p14="http://schemas.microsoft.com/office/powerpoint/2010/main" val="296991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1bf8d9-ccde-4d46-be79-6452e27ab0bc">
      <Terms xmlns="http://schemas.microsoft.com/office/infopath/2007/PartnerControls"/>
    </lcf76f155ced4ddcb4097134ff3c332f>
    <TaxCatchAll xmlns="748bdfea-06bb-4d59-8960-54e58af6c51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07F08FDB8B4F418D21F77F54E344DF" ma:contentTypeVersion="19" ma:contentTypeDescription="Create a new document." ma:contentTypeScope="" ma:versionID="fd458a6b4881ce0b304dc90ec28d8035">
  <xsd:schema xmlns:xsd="http://www.w3.org/2001/XMLSchema" xmlns:xs="http://www.w3.org/2001/XMLSchema" xmlns:p="http://schemas.microsoft.com/office/2006/metadata/properties" xmlns:ns2="a51bf8d9-ccde-4d46-be79-6452e27ab0bc" xmlns:ns3="748bdfea-06bb-4d59-8960-54e58af6c516" targetNamespace="http://schemas.microsoft.com/office/2006/metadata/properties" ma:root="true" ma:fieldsID="51ec95b78d12c428a2c5bbd01bd93c58" ns2:_="" ns3:_="">
    <xsd:import namespace="a51bf8d9-ccde-4d46-be79-6452e27ab0bc"/>
    <xsd:import namespace="748bdfea-06bb-4d59-8960-54e58af6c5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1bf8d9-ccde-4d46-be79-6452e27ab0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b026aac-6b52-4d7e-a64d-f3ee90946f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8bdfea-06bb-4d59-8960-54e58af6c51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6124e2-002d-4751-9555-5ab39c785e5e}" ma:internalName="TaxCatchAll" ma:showField="CatchAllData" ma:web="748bdfea-06bb-4d59-8960-54e58af6c5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05883B-9063-4FDC-BAB7-BB8F066225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495214-A8EA-48DF-89B0-4F8CCECB2F71}">
  <ds:schemaRefs>
    <ds:schemaRef ds:uri="http://schemas.microsoft.com/office/2006/metadata/properties"/>
    <ds:schemaRef ds:uri="http://schemas.microsoft.com/office/infopath/2007/PartnerControls"/>
    <ds:schemaRef ds:uri="a51bf8d9-ccde-4d46-be79-6452e27ab0bc"/>
    <ds:schemaRef ds:uri="748bdfea-06bb-4d59-8960-54e58af6c516"/>
  </ds:schemaRefs>
</ds:datastoreItem>
</file>

<file path=customXml/itemProps3.xml><?xml version="1.0" encoding="utf-8"?>
<ds:datastoreItem xmlns:ds="http://schemas.openxmlformats.org/officeDocument/2006/customXml" ds:itemID="{F93DF422-B5DA-452C-A46B-1B12358BB2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1bf8d9-ccde-4d46-be79-6452e27ab0bc"/>
    <ds:schemaRef ds:uri="748bdfea-06bb-4d59-8960-54e58af6c5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982</Words>
  <Application>Microsoft Office PowerPoint</Application>
  <PresentationFormat>Widescreen</PresentationFormat>
  <Paragraphs>69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Rouchel</dc:title>
  <dc:creator>Mira</dc:creator>
  <cp:lastModifiedBy>Angela Moles</cp:lastModifiedBy>
  <cp:revision>52</cp:revision>
  <dcterms:created xsi:type="dcterms:W3CDTF">2020-03-10T13:17:23Z</dcterms:created>
  <dcterms:modified xsi:type="dcterms:W3CDTF">2026-05-10T09:09:49Z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0x010100BA07F08FDB8B4F418D21F77F54E344DF</vt:lpwstr>
  </property>
  <property fmtid="{D5CDD505-2E9C-101B-9397-08002B2CF9AE}" pid="3" name="MediaServiceImageTags">
    <vt:lpwstr/>
  </property>
</Properties>
</file>